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72" r:id="rId5"/>
    <p:sldId id="271" r:id="rId6"/>
    <p:sldId id="260" r:id="rId7"/>
    <p:sldId id="261" r:id="rId8"/>
    <p:sldId id="262" r:id="rId9"/>
    <p:sldId id="274" r:id="rId10"/>
    <p:sldId id="263" r:id="rId11"/>
    <p:sldId id="264" r:id="rId12"/>
    <p:sldId id="265" r:id="rId13"/>
    <p:sldId id="27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6A8BD-115E-4C46-A11A-270A21B65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" y="-1"/>
            <a:ext cx="9139312" cy="677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2A8ACE-B9A6-4DB5-A0A1-BE506A9613AA}"/>
              </a:ext>
            </a:extLst>
          </p:cNvPr>
          <p:cNvSpPr txBox="1"/>
          <p:nvPr/>
        </p:nvSpPr>
        <p:spPr>
          <a:xfrm>
            <a:off x="1524000" y="2590800"/>
            <a:ext cx="58499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6205" y="3751385"/>
            <a:ext cx="135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আমলকী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64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অংশঃ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ফল, এর রং সবুজাভ হলুদ।</a:t>
            </a:r>
          </a:p>
          <a:p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ফল ভিটামিন-সি সমৃদ্ধ, ফলের রস যকৃত, পেটের পীড়া, অজীর্ণতা হজম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কাশিতে বিশেষ উপকারী।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oel-1612i3\Desktop\Agri\images_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4724400" cy="33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20" y="23446"/>
            <a:ext cx="5484812" cy="39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6437" y="3966102"/>
            <a:ext cx="106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বহেড়া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5720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অংশঃ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ফল ও বীজ।</a:t>
            </a:r>
          </a:p>
          <a:p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ত্রিফলার অন্যতম ফল। হাঁপানি রোগ আরোগ্য হয়,পেটের পীড়া,অর্শ্ব, বীজ হতে প্রাপ্ত তেল মাথা ঠান্ডা রাখে এবং চুল পড়া বন্ধ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46" y="26988"/>
            <a:ext cx="6224954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7997" y="4038655"/>
            <a:ext cx="947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অর্জুন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123" y="47244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অংশঃ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পাতা,ছাল,ফল ও কাঠ।</a:t>
            </a:r>
          </a:p>
          <a:p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কাঁচা পাতার রস আমাশয় রোগ উপশম করে , নিম্ন রক্তচাপ থাকলে অর্জুনের ছাল সেবনে উপকার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452EC-B28A-4A6E-80D8-80E851578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200"/>
            <a:ext cx="5410200" cy="2743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458BA1-2ED9-4946-8532-6F330AB98E72}"/>
              </a:ext>
            </a:extLst>
          </p:cNvPr>
          <p:cNvSpPr/>
          <p:nvPr/>
        </p:nvSpPr>
        <p:spPr>
          <a:xfrm>
            <a:off x="4343400" y="3629527"/>
            <a:ext cx="995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বাসক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C83A3-FCD5-40D4-B6A4-B668916B6B9B}"/>
              </a:ext>
            </a:extLst>
          </p:cNvPr>
          <p:cNvSpPr txBox="1"/>
          <p:nvPr/>
        </p:nvSpPr>
        <p:spPr>
          <a:xfrm>
            <a:off x="1409700" y="44196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অংশঃ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পাতার নির্যাস ।</a:t>
            </a:r>
          </a:p>
          <a:p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কাশি নিরাময়ে 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অধিক ব্যাবহৃত হয়। সম্পরিমান আদার রস ও মধুসহ বাসক পাতার রস খেলেব কার্যকরী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585" y="457200"/>
            <a:ext cx="6934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9551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পাঁচটি ঔষধি উদ্ভিদের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 ও সেগুলো কী কী রোগ নিরাময়ে ব্যবহৃত হয় তা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371600" y="494183"/>
            <a:ext cx="1295400" cy="757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381000"/>
            <a:ext cx="67818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9958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চিত্র-ক ও খ এর উদ্ভিদের নাম কি?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২।এগুলো কী কী রোগ নিরাময়ে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00200" y="434636"/>
            <a:ext cx="1219200" cy="66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4015"/>
            <a:ext cx="436684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95046"/>
            <a:ext cx="3886200" cy="317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4602777"/>
            <a:ext cx="161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 ক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2796" y="4572000"/>
            <a:ext cx="143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 খ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4876800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ঔষধি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সংরক্ষণে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করণীয় তা লিপিবদ্ধ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24000" y="849361"/>
            <a:ext cx="11430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-1612i3\Desktop\Agri\images_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2808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424354"/>
            <a:ext cx="5486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</a:p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0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60310-5583-491C-9582-452918221024}"/>
              </a:ext>
            </a:extLst>
          </p:cNvPr>
          <p:cNvSpPr txBox="1">
            <a:spLocks/>
          </p:cNvSpPr>
          <p:nvPr/>
        </p:nvSpPr>
        <p:spPr>
          <a:xfrm>
            <a:off x="539872" y="335205"/>
            <a:ext cx="8037241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পরিচিতি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430E2-64BD-420B-8A48-175910E7BD89}"/>
              </a:ext>
            </a:extLst>
          </p:cNvPr>
          <p:cNvSpPr txBox="1"/>
          <p:nvPr/>
        </p:nvSpPr>
        <p:spPr>
          <a:xfrm>
            <a:off x="261964" y="1099451"/>
            <a:ext cx="5229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মোঃ শাহীনুজ্জামান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আজমপুর মাধ্যমিক বিদ্যালয়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নং-০১৭৩৭৩৮৫৫৫৬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e-mail: shahinuzzamanahs@gmail.com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97D1A-2C73-47E5-80DC-A3044751BCCD}"/>
              </a:ext>
            </a:extLst>
          </p:cNvPr>
          <p:cNvSpPr txBox="1"/>
          <p:nvPr/>
        </p:nvSpPr>
        <p:spPr>
          <a:xfrm>
            <a:off x="5218323" y="1099451"/>
            <a:ext cx="39459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দশম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৪র্থ অধ্যায়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অষ্টম পরিচ্ছেদ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BC8E50-D886-4CD9-A215-80EC3DBCE19D}"/>
              </a:ext>
            </a:extLst>
          </p:cNvPr>
          <p:cNvCxnSpPr>
            <a:cxnSpLocks/>
          </p:cNvCxnSpPr>
          <p:nvPr/>
        </p:nvCxnSpPr>
        <p:spPr>
          <a:xfrm>
            <a:off x="5491189" y="1676106"/>
            <a:ext cx="0" cy="483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614BD57-9FCB-44EC-B207-6B72C5CD4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38" y="2425014"/>
            <a:ext cx="1333500" cy="1333500"/>
          </a:xfrm>
          <a:prstGeom prst="rect">
            <a:avLst/>
          </a:prstGeom>
        </p:spPr>
      </p:pic>
      <p:pic>
        <p:nvPicPr>
          <p:cNvPr id="7" name="Picture 6" descr="class-9-10-text-book_collected_samakal_261367.jpg">
            <a:extLst>
              <a:ext uri="{FF2B5EF4-FFF2-40B4-BE49-F238E27FC236}">
                <a16:creationId xmlns:a16="http://schemas.microsoft.com/office/drawing/2014/main" id="{A328CEA8-B4B3-43A0-9BF8-638E16CBA5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820" b="50649"/>
          <a:stretch>
            <a:fillRect/>
          </a:stretch>
        </p:blipFill>
        <p:spPr>
          <a:xfrm>
            <a:off x="6676255" y="2282267"/>
            <a:ext cx="103306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4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Agri\IMG0230A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1" y="895815"/>
            <a:ext cx="2462497" cy="24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-1612i3\Desktop\Agri\IMG0229A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942459"/>
            <a:ext cx="2560320" cy="24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-1612i3\Desktop\Agri\images_1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67" y="935321"/>
            <a:ext cx="2462496" cy="236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oel-1612i3\Desktop\Agri\images_0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1" y="3945710"/>
            <a:ext cx="2560320" cy="227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66" y="3890853"/>
            <a:ext cx="2462497" cy="233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Doel-1612i3\Desktop\Agri\images_0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9" y="3945710"/>
            <a:ext cx="2462497" cy="22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9E1117-4974-4BDC-A847-D34914982E0B}"/>
              </a:ext>
            </a:extLst>
          </p:cNvPr>
          <p:cNvSpPr txBox="1"/>
          <p:nvPr/>
        </p:nvSpPr>
        <p:spPr>
          <a:xfrm>
            <a:off x="1295400" y="14962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as-IN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65BC8-86B3-4D86-AFB7-0F0C8BA9D3AA}"/>
              </a:ext>
            </a:extLst>
          </p:cNvPr>
          <p:cNvSpPr txBox="1"/>
          <p:nvPr/>
        </p:nvSpPr>
        <p:spPr>
          <a:xfrm>
            <a:off x="2438400" y="6400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73AB8-CB8A-4AB6-8344-BD373F7E9509}"/>
              </a:ext>
            </a:extLst>
          </p:cNvPr>
          <p:cNvSpPr txBox="1"/>
          <p:nvPr/>
        </p:nvSpPr>
        <p:spPr>
          <a:xfrm>
            <a:off x="6596505" y="621833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ভেষজ উদ্ভিদ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8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B6AB37-3D30-4497-BAC6-FE1BBDC9D801}"/>
              </a:ext>
            </a:extLst>
          </p:cNvPr>
          <p:cNvSpPr txBox="1"/>
          <p:nvPr/>
        </p:nvSpPr>
        <p:spPr>
          <a:xfrm>
            <a:off x="2362200" y="2708287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ভেষজ উদ্ভিদ</a:t>
            </a:r>
            <a:endParaRPr lang="en-US" sz="7200" b="1" u="sng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8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676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এই পাঠ শেষে শিক্ষার্থীরা----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8194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ঔষধি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 বলতে পারবে।</a:t>
            </a:r>
          </a:p>
          <a:p>
            <a:pPr lvl="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ঔষধি উদ্ভিদ সনাক্ত করতে পারবে।</a:t>
            </a:r>
            <a:endParaRPr lang="bn-IN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নিরাময়ে ঔষধি উদ্ভিদের ব্যবহার  সম্পর্কে বলতে পারবে 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78" y="152400"/>
            <a:ext cx="6007222" cy="36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799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থানকুনি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437185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অংশঃ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সমস্ত উদ্ভিদ।</a:t>
            </a:r>
          </a:p>
          <a:p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পেটের অসুখ,বদহজম,আমাশয় নিরাময়ে ও আয়ুবর্ধক,স্মৃতিবর্ধক , চর্মরোগনাশক হিসাবে ব্যবহার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72" y="228600"/>
            <a:ext cx="5522914" cy="364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4005663"/>
            <a:ext cx="1080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তুলসী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5720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অংশঃ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পাতা।</a:t>
            </a:r>
          </a:p>
          <a:p>
            <a:r>
              <a:rPr lang="bn-BD" sz="4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সর্দি-কাশিতে তুলসী পাতার রস আদার রস ও মধু মিশিয়ে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খাওয়ালে উপকার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oel-1612i3\Desktop\Agri\images_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715000" cy="357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3789567"/>
            <a:ext cx="151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ঘৃত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মারী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5720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অংশঃ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পাতা থেকে নির্গত ঘন পিচ্ছিল রস।</a:t>
            </a:r>
          </a:p>
          <a:p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কোষ্ঠকাঠিন্য, ক্ষুধামন্দা,  জন্ডিস, অর্শ্বরোগ, কাটা-পোড়া, ও ক্ষতের চিকিৎসায় ফলপ্রসূ অবদান রাখে।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941BAE-7CF9-4A31-AFBD-DEED4613C791}"/>
              </a:ext>
            </a:extLst>
          </p:cNvPr>
          <p:cNvSpPr txBox="1"/>
          <p:nvPr/>
        </p:nvSpPr>
        <p:spPr>
          <a:xfrm>
            <a:off x="2895600" y="9144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</a:rPr>
              <a:t>একক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কাজ</a:t>
            </a:r>
            <a:endParaRPr lang="bn-BD" sz="5400" b="1" dirty="0">
              <a:solidFill>
                <a:srgbClr val="002060"/>
              </a:solidFill>
            </a:endParaRPr>
          </a:p>
          <a:p>
            <a:pPr algn="ctr"/>
            <a:r>
              <a:rPr lang="bn-BD" sz="3600" b="1" dirty="0">
                <a:solidFill>
                  <a:srgbClr val="002060"/>
                </a:solidFill>
              </a:rPr>
              <a:t>সময়ঃ ২ মিনিট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F925A-BD0E-47FD-BFF9-22372735822B}"/>
              </a:ext>
            </a:extLst>
          </p:cNvPr>
          <p:cNvSpPr txBox="1"/>
          <p:nvPr/>
        </p:nvSpPr>
        <p:spPr>
          <a:xfrm>
            <a:off x="609600" y="2551837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১। থানকুনির কোন অংশ রোগ নিরাময়ে ব্যাবহৃত হয়?</a:t>
            </a:r>
          </a:p>
          <a:p>
            <a:r>
              <a:rPr lang="bn-BD" sz="3600" dirty="0"/>
              <a:t>২।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ঘৃত কুমারী </a:t>
            </a:r>
            <a:r>
              <a:rPr lang="bn-BD" sz="3600" dirty="0"/>
              <a:t>কোন কোন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চিকিৎসায় ফলপ্রসূ অবদান রাখে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87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371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Tanvir Ahmed</cp:lastModifiedBy>
  <cp:revision>172</cp:revision>
  <dcterms:created xsi:type="dcterms:W3CDTF">2006-08-16T00:00:00Z</dcterms:created>
  <dcterms:modified xsi:type="dcterms:W3CDTF">2019-04-11T05:01:03Z</dcterms:modified>
</cp:coreProperties>
</file>